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0BD44E0-69EC-450B-8E81-A902F80A47EF}" type="datetimeFigureOut">
              <a:rPr lang="ru-RU" smtClean="0"/>
              <a:pPr/>
              <a:t>10.08.2016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F65F22-789B-4FF0-8958-B29DEEF6C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ПУТ</a:t>
            </a:r>
            <a:r>
              <a:rPr lang="ru-RU" sz="7200" dirty="0" smtClean="0">
                <a:solidFill>
                  <a:srgbClr val="FF0000"/>
                </a:solidFill>
              </a:rPr>
              <a:t>Е</a:t>
            </a:r>
            <a:r>
              <a:rPr lang="ru-RU" sz="7200" i="1" dirty="0" smtClean="0"/>
              <a:t>ШЕ</a:t>
            </a:r>
            <a:r>
              <a:rPr lang="ru-RU" sz="7200" dirty="0" smtClean="0"/>
              <a:t>С</a:t>
            </a:r>
            <a:r>
              <a:rPr lang="ru-RU" sz="7200" dirty="0" smtClean="0">
                <a:solidFill>
                  <a:srgbClr val="FF0000"/>
                </a:solidFill>
              </a:rPr>
              <a:t>Т</a:t>
            </a:r>
            <a:r>
              <a:rPr lang="ru-RU" sz="7200" dirty="0" smtClean="0"/>
              <a:t>В</a:t>
            </a:r>
            <a:r>
              <a:rPr lang="ru-RU" sz="7200" dirty="0" smtClean="0">
                <a:solidFill>
                  <a:srgbClr val="FF0000"/>
                </a:solidFill>
              </a:rPr>
              <a:t>ЕНН</a:t>
            </a:r>
            <a:r>
              <a:rPr lang="ru-RU" sz="7200" dirty="0" smtClean="0"/>
              <a:t>ИК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Словарные слова. Группа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ПУТ</a:t>
            </a:r>
            <a:r>
              <a:rPr lang="ru-RU" sz="7200" dirty="0" smtClean="0">
                <a:solidFill>
                  <a:srgbClr val="FF0000"/>
                </a:solidFill>
              </a:rPr>
              <a:t>Е</a:t>
            </a:r>
            <a:r>
              <a:rPr lang="ru-RU" sz="7200" i="1" u="sng" dirty="0" smtClean="0"/>
              <a:t>ШЕ</a:t>
            </a:r>
            <a:r>
              <a:rPr lang="ru-RU" sz="7200" dirty="0" smtClean="0"/>
              <a:t>С</a:t>
            </a:r>
            <a:r>
              <a:rPr lang="ru-RU" sz="7200" dirty="0" smtClean="0">
                <a:solidFill>
                  <a:srgbClr val="FF0000"/>
                </a:solidFill>
              </a:rPr>
              <a:t>Т</a:t>
            </a:r>
            <a:r>
              <a:rPr lang="ru-RU" sz="7200" dirty="0" smtClean="0"/>
              <a:t>В</a:t>
            </a:r>
            <a:r>
              <a:rPr lang="ru-RU" sz="7200" dirty="0" smtClean="0">
                <a:solidFill>
                  <a:srgbClr val="FF0000"/>
                </a:solidFill>
              </a:rPr>
              <a:t>ЕНН</a:t>
            </a:r>
            <a:r>
              <a:rPr lang="ru-RU" sz="7200" dirty="0" smtClean="0"/>
              <a:t>ИК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603030"/>
          </a:xfrm>
        </p:spPr>
        <p:txBody>
          <a:bodyPr/>
          <a:lstStyle/>
          <a:p>
            <a:r>
              <a:rPr lang="ru-RU" dirty="0" smtClean="0"/>
              <a:t>Какое слово получилось?</a:t>
            </a:r>
          </a:p>
          <a:p>
            <a:r>
              <a:rPr lang="ru-RU" dirty="0" smtClean="0"/>
              <a:t>1. У слова «путепровод» возьмите 1-ую,2-ую,3-ую,4-ую буквы.</a:t>
            </a:r>
          </a:p>
          <a:p>
            <a:r>
              <a:rPr lang="ru-RU" dirty="0" smtClean="0"/>
              <a:t>2. У слова «шест» возьмите </a:t>
            </a:r>
            <a:r>
              <a:rPr lang="ru-RU" b="1" dirty="0" smtClean="0"/>
              <a:t>все</a:t>
            </a:r>
            <a:r>
              <a:rPr lang="ru-RU" dirty="0" smtClean="0"/>
              <a:t> буквы.</a:t>
            </a:r>
          </a:p>
          <a:p>
            <a:r>
              <a:rPr lang="ru-RU" dirty="0" smtClean="0"/>
              <a:t>3. У слова «веник» возьмите 1-ую,2-ую, два раза 3-юю, 4-ую,5-ую буквы.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635896" y="188640"/>
            <a:ext cx="144016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509120"/>
            <a:ext cx="3024336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4555232" cy="3819054"/>
          </a:xfrm>
        </p:spPr>
        <p:txBody>
          <a:bodyPr/>
          <a:lstStyle/>
          <a:p>
            <a:r>
              <a:rPr lang="ru-RU" dirty="0" smtClean="0"/>
              <a:t>Он ходит по свету,</a:t>
            </a:r>
          </a:p>
          <a:p>
            <a:r>
              <a:rPr lang="ru-RU" dirty="0" smtClean="0"/>
              <a:t>Изучает планету.</a:t>
            </a:r>
          </a:p>
          <a:p>
            <a:r>
              <a:rPr lang="ru-RU" dirty="0" smtClean="0"/>
              <a:t>Каждая страна</a:t>
            </a:r>
          </a:p>
          <a:p>
            <a:r>
              <a:rPr lang="ru-RU" dirty="0" smtClean="0"/>
              <a:t>Интересна и важна.</a:t>
            </a:r>
          </a:p>
          <a:p>
            <a:r>
              <a:rPr lang="ru-RU" dirty="0" smtClean="0"/>
              <a:t>Кто он такой,</a:t>
            </a:r>
          </a:p>
          <a:p>
            <a:r>
              <a:rPr lang="ru-RU" dirty="0" smtClean="0"/>
              <a:t>Вопрос непростой.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367240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5301208"/>
            <a:ext cx="8136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ПУТ</a:t>
            </a:r>
            <a:r>
              <a:rPr lang="ru-RU" sz="6600" dirty="0" smtClean="0">
                <a:solidFill>
                  <a:srgbClr val="FF0000"/>
                </a:solidFill>
              </a:rPr>
              <a:t>Е</a:t>
            </a:r>
            <a:r>
              <a:rPr lang="ru-RU" sz="6600" i="1" u="sng" dirty="0" smtClean="0"/>
              <a:t>ШЕ</a:t>
            </a:r>
            <a:r>
              <a:rPr lang="ru-RU" sz="6600" dirty="0" smtClean="0"/>
              <a:t>С</a:t>
            </a:r>
            <a:r>
              <a:rPr lang="ru-RU" sz="6600" dirty="0" smtClean="0">
                <a:solidFill>
                  <a:srgbClr val="FF0000"/>
                </a:solidFill>
              </a:rPr>
              <a:t>Т</a:t>
            </a:r>
            <a:r>
              <a:rPr lang="ru-RU" sz="6600" dirty="0" smtClean="0"/>
              <a:t>В</a:t>
            </a:r>
            <a:r>
              <a:rPr lang="ru-RU" sz="6600" dirty="0" smtClean="0">
                <a:solidFill>
                  <a:srgbClr val="FF0000"/>
                </a:solidFill>
              </a:rPr>
              <a:t>ЕНН</a:t>
            </a:r>
            <a:r>
              <a:rPr lang="ru-RU" sz="6600" dirty="0" smtClean="0"/>
              <a:t>ИК</a:t>
            </a:r>
            <a:endParaRPr lang="ru-RU" sz="6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7438" t="82481"/>
          <a:stretch>
            <a:fillRect/>
          </a:stretch>
        </p:blipFill>
        <p:spPr bwMode="auto">
          <a:xfrm>
            <a:off x="827584" y="188640"/>
            <a:ext cx="806489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144016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Пут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ик – тот, кто путешествует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52937"/>
            <a:ext cx="77048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/>
              <a:t>Пут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ш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с</a:t>
            </a:r>
            <a:r>
              <a:rPr lang="ru-RU" sz="5000" b="1" dirty="0" smtClean="0">
                <a:solidFill>
                  <a:srgbClr val="FF0000"/>
                </a:solidFill>
              </a:rPr>
              <a:t>т</a:t>
            </a:r>
            <a:r>
              <a:rPr lang="ru-RU" sz="5000" b="1" dirty="0" smtClean="0"/>
              <a:t>в</a:t>
            </a:r>
            <a:r>
              <a:rPr lang="ru-RU" sz="5000" b="1" dirty="0" smtClean="0">
                <a:solidFill>
                  <a:srgbClr val="FF0000"/>
                </a:solidFill>
              </a:rPr>
              <a:t>енн</a:t>
            </a:r>
            <a:r>
              <a:rPr lang="ru-RU" sz="5000" b="1" dirty="0" smtClean="0"/>
              <a:t>ица, пут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ш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с</a:t>
            </a:r>
            <a:r>
              <a:rPr lang="ru-RU" sz="5000" b="1" dirty="0" smtClean="0">
                <a:solidFill>
                  <a:srgbClr val="FF0000"/>
                </a:solidFill>
              </a:rPr>
              <a:t>т</a:t>
            </a:r>
            <a:r>
              <a:rPr lang="ru-RU" sz="5000" b="1" dirty="0" smtClean="0"/>
              <a:t>вовать, пут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ш</a:t>
            </a:r>
            <a:r>
              <a:rPr lang="ru-RU" sz="5000" b="1" dirty="0" smtClean="0">
                <a:solidFill>
                  <a:srgbClr val="FF0000"/>
                </a:solidFill>
              </a:rPr>
              <a:t>е</a:t>
            </a:r>
            <a:r>
              <a:rPr lang="ru-RU" sz="5000" b="1" dirty="0" smtClean="0"/>
              <a:t>с</a:t>
            </a:r>
            <a:r>
              <a:rPr lang="ru-RU" sz="5000" b="1" dirty="0" smtClean="0">
                <a:solidFill>
                  <a:srgbClr val="FF0000"/>
                </a:solidFill>
              </a:rPr>
              <a:t>т</a:t>
            </a:r>
            <a:r>
              <a:rPr lang="ru-RU" sz="5000" b="1" dirty="0" smtClean="0"/>
              <a:t>вие.</a:t>
            </a:r>
            <a:endParaRPr lang="ru-RU" sz="5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492896"/>
            <a:ext cx="4999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Однокоренные слова: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445224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Синонимы:        </a:t>
            </a:r>
            <a:r>
              <a:rPr lang="ru-RU" sz="4000" b="1" dirty="0" smtClean="0"/>
              <a:t>странник, путник, турист.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</a:t>
            </a:r>
            <a:r>
              <a:rPr lang="ru-RU" dirty="0" smtClean="0"/>
              <a:t>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Знаменитые пут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ш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/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енн</a:t>
            </a:r>
            <a:r>
              <a:rPr lang="ru-RU" sz="4400" b="1" dirty="0" smtClean="0"/>
              <a:t>ики.</a:t>
            </a:r>
          </a:p>
          <a:p>
            <a:r>
              <a:rPr lang="ru-RU" sz="4400" b="1" dirty="0" smtClean="0"/>
              <a:t>Молодые пут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ш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/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енн</a:t>
            </a:r>
            <a:r>
              <a:rPr lang="ru-RU" sz="4400" b="1" dirty="0" smtClean="0"/>
              <a:t>ики.</a:t>
            </a:r>
          </a:p>
          <a:p>
            <a:r>
              <a:rPr lang="ru-RU" sz="4400" b="1" dirty="0" smtClean="0"/>
              <a:t>Встретить пут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ш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/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енн</a:t>
            </a:r>
            <a:r>
              <a:rPr lang="ru-RU" sz="4400" b="1" dirty="0" smtClean="0"/>
              <a:t>ика, разговаривать с пут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ш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/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енни</a:t>
            </a:r>
            <a:r>
              <a:rPr lang="ru-RU" sz="4400" b="1" dirty="0" smtClean="0"/>
              <a:t>ком, наблюдать за пут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ш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с</a:t>
            </a:r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r>
              <a:rPr lang="ru-RU" sz="4400" b="1" dirty="0" smtClean="0"/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енн</a:t>
            </a:r>
            <a:r>
              <a:rPr lang="ru-RU" sz="4400" b="1" dirty="0" smtClean="0"/>
              <a:t>иком.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</a:t>
            </a:r>
            <a:r>
              <a:rPr lang="ru-RU" dirty="0" smtClean="0"/>
              <a:t>для </a:t>
            </a:r>
            <a:r>
              <a:rPr lang="ru-RU" dirty="0" smtClean="0"/>
              <a:t>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Р</a:t>
            </a:r>
            <a:r>
              <a:rPr lang="ru-RU" sz="4000" b="1" i="1" u="sng" dirty="0" smtClean="0"/>
              <a:t>е</a:t>
            </a:r>
            <a:r>
              <a:rPr lang="ru-RU" sz="4000" b="1" dirty="0" smtClean="0"/>
              <a:t>бята с инт</a:t>
            </a:r>
            <a:r>
              <a:rPr lang="ru-RU" sz="4000" b="1" i="1" u="sng" dirty="0" smtClean="0"/>
              <a:t>е</a:t>
            </a:r>
            <a:r>
              <a:rPr lang="ru-RU" sz="4000" b="1" dirty="0" smtClean="0"/>
              <a:t>рес</a:t>
            </a:r>
            <a:r>
              <a:rPr lang="ru-RU" sz="4000" b="1" i="1" u="sng" dirty="0" smtClean="0"/>
              <a:t>о</a:t>
            </a:r>
            <a:r>
              <a:rPr lang="ru-RU" sz="4000" b="1" dirty="0" smtClean="0"/>
              <a:t>м пр</a:t>
            </a:r>
            <a:r>
              <a:rPr lang="ru-RU" sz="4000" b="1" i="1" u="sng" dirty="0" smtClean="0"/>
              <a:t>о</a:t>
            </a:r>
            <a:r>
              <a:rPr lang="ru-RU" sz="4000" b="1" dirty="0" smtClean="0"/>
              <a:t>ч</a:t>
            </a:r>
            <a:r>
              <a:rPr lang="ru-RU" sz="4000" b="1" i="1" u="sng" dirty="0" smtClean="0"/>
              <a:t>и</a:t>
            </a:r>
            <a:r>
              <a:rPr lang="ru-RU" sz="4000" b="1" dirty="0" smtClean="0"/>
              <a:t>тали зам</a:t>
            </a:r>
            <a:r>
              <a:rPr lang="ru-RU" sz="4000" b="1" i="1" u="sng" dirty="0" smtClean="0"/>
              <a:t>е</a:t>
            </a:r>
            <a:r>
              <a:rPr lang="ru-RU" sz="4000" b="1" dirty="0" smtClean="0"/>
              <a:t>ч</a:t>
            </a:r>
            <a:r>
              <a:rPr lang="ru-RU" sz="4000" b="1" u="sng" dirty="0" smtClean="0"/>
              <a:t>а</a:t>
            </a:r>
            <a:r>
              <a:rPr lang="ru-RU" sz="4000" b="1" dirty="0" smtClean="0"/>
              <a:t>тельную ска</a:t>
            </a:r>
            <a:r>
              <a:rPr lang="ru-RU" sz="4000" b="1" i="1" u="sng" dirty="0" smtClean="0"/>
              <a:t>з</a:t>
            </a:r>
            <a:r>
              <a:rPr lang="ru-RU" sz="4000" b="1" dirty="0" smtClean="0"/>
              <a:t>ку В. </a:t>
            </a:r>
            <a:r>
              <a:rPr lang="ru-RU" sz="4000" b="1" i="1" u="sng" dirty="0" smtClean="0"/>
              <a:t>Г</a:t>
            </a:r>
            <a:r>
              <a:rPr lang="ru-RU" sz="4000" b="1" dirty="0" smtClean="0"/>
              <a:t>арш</a:t>
            </a:r>
            <a:r>
              <a:rPr lang="ru-RU" sz="4000" b="1" i="1" u="sng" dirty="0" smtClean="0"/>
              <a:t>и</a:t>
            </a:r>
            <a:r>
              <a:rPr lang="ru-RU" sz="4000" b="1" dirty="0" smtClean="0"/>
              <a:t>на «</a:t>
            </a:r>
            <a:r>
              <a:rPr lang="ru-RU" sz="4000" b="1" i="1" u="sng" dirty="0" smtClean="0"/>
              <a:t>Ля</a:t>
            </a:r>
            <a:r>
              <a:rPr lang="ru-RU" sz="4000" b="1" dirty="0" smtClean="0"/>
              <a:t>гу</a:t>
            </a:r>
            <a:r>
              <a:rPr lang="ru-RU" sz="4000" b="1" u="sng" dirty="0" smtClean="0"/>
              <a:t>ш</a:t>
            </a:r>
            <a:r>
              <a:rPr lang="ru-RU" sz="4000" b="1" dirty="0" smtClean="0"/>
              <a:t>ка-пут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ш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с</a:t>
            </a:r>
            <a:r>
              <a:rPr lang="ru-RU" sz="4000" b="1" dirty="0" smtClean="0">
                <a:solidFill>
                  <a:srgbClr val="FF0000"/>
                </a:solidFill>
              </a:rPr>
              <a:t>т</a:t>
            </a:r>
            <a:r>
              <a:rPr lang="ru-RU" sz="4000" b="1" dirty="0" smtClean="0"/>
              <a:t>в</a:t>
            </a:r>
            <a:r>
              <a:rPr lang="ru-RU" sz="4000" b="1" dirty="0" smtClean="0">
                <a:solidFill>
                  <a:srgbClr val="FF0000"/>
                </a:solidFill>
              </a:rPr>
              <a:t>енн</a:t>
            </a:r>
            <a:r>
              <a:rPr lang="ru-RU" sz="4000" b="1" dirty="0" smtClean="0"/>
              <a:t>ица».</a:t>
            </a:r>
          </a:p>
          <a:p>
            <a:endParaRPr lang="ru-RU" sz="4000" b="1" dirty="0" smtClean="0"/>
          </a:p>
          <a:p>
            <a:r>
              <a:rPr lang="ru-RU" sz="4000" b="1" dirty="0" smtClean="0"/>
              <a:t>Ран</a:t>
            </a:r>
            <a:r>
              <a:rPr lang="ru-RU" sz="4000" b="1" i="1" u="sng" dirty="0" smtClean="0"/>
              <a:t>о</a:t>
            </a:r>
            <a:r>
              <a:rPr lang="ru-RU" sz="4000" b="1" dirty="0" smtClean="0"/>
              <a:t> утр</a:t>
            </a:r>
            <a:r>
              <a:rPr lang="ru-RU" sz="4000" b="1" i="1" u="sng" dirty="0" smtClean="0"/>
              <a:t>ом</a:t>
            </a:r>
            <a:r>
              <a:rPr lang="ru-RU" sz="4000" b="1" dirty="0" smtClean="0"/>
              <a:t> пут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ш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с</a:t>
            </a:r>
            <a:r>
              <a:rPr lang="ru-RU" sz="4000" b="1" dirty="0" smtClean="0">
                <a:solidFill>
                  <a:srgbClr val="FF0000"/>
                </a:solidFill>
              </a:rPr>
              <a:t>т</a:t>
            </a:r>
            <a:r>
              <a:rPr lang="ru-RU" sz="4000" b="1" dirty="0" smtClean="0"/>
              <a:t>в</a:t>
            </a:r>
            <a:r>
              <a:rPr lang="ru-RU" sz="4000" b="1" dirty="0" smtClean="0">
                <a:solidFill>
                  <a:srgbClr val="FF0000"/>
                </a:solidFill>
              </a:rPr>
              <a:t>енн</a:t>
            </a:r>
            <a:r>
              <a:rPr lang="ru-RU" sz="4000" b="1" dirty="0" smtClean="0"/>
              <a:t>ики </a:t>
            </a:r>
            <a:r>
              <a:rPr lang="ru-RU" sz="4000" b="1" i="1" u="sng" dirty="0" smtClean="0"/>
              <a:t>о</a:t>
            </a:r>
            <a:r>
              <a:rPr lang="ru-RU" sz="4000" b="1" dirty="0" smtClean="0"/>
              <a:t>тправились в д</a:t>
            </a:r>
            <a:r>
              <a:rPr lang="ru-RU" sz="4000" b="1" i="1" u="sng" dirty="0" smtClean="0"/>
              <a:t>а</a:t>
            </a:r>
            <a:r>
              <a:rPr lang="ru-RU" sz="4000" b="1" dirty="0" smtClean="0"/>
              <a:t>лёкий путь.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err="1" smtClean="0"/>
              <a:t>Р.бята</a:t>
            </a:r>
            <a:r>
              <a:rPr lang="ru-RU" sz="4000" b="1" dirty="0" smtClean="0"/>
              <a:t> с </a:t>
            </a:r>
            <a:r>
              <a:rPr lang="ru-RU" sz="4000" b="1" dirty="0" err="1" smtClean="0"/>
              <a:t>инт.ресом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пр</a:t>
            </a:r>
            <a:r>
              <a:rPr lang="ru-RU" sz="4000" b="1" dirty="0" smtClean="0"/>
              <a:t>(</a:t>
            </a:r>
            <a:r>
              <a:rPr lang="ru-RU" sz="4000" b="1" dirty="0" err="1" smtClean="0"/>
              <a:t>о,а</a:t>
            </a:r>
            <a:r>
              <a:rPr lang="ru-RU" sz="4000" b="1" dirty="0" smtClean="0"/>
              <a:t>)ч.тали </a:t>
            </a:r>
            <a:r>
              <a:rPr lang="ru-RU" sz="4000" b="1" dirty="0" err="1" smtClean="0"/>
              <a:t>замеч.тельную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ска.ку</a:t>
            </a:r>
            <a:r>
              <a:rPr lang="ru-RU" sz="4000" b="1" dirty="0" smtClean="0"/>
              <a:t> В. </a:t>
            </a:r>
            <a:r>
              <a:rPr lang="ru-RU" sz="4000" b="1" dirty="0" err="1" smtClean="0"/>
              <a:t>Гарш.на</a:t>
            </a:r>
            <a:r>
              <a:rPr lang="ru-RU" sz="4000" b="1" dirty="0" smtClean="0"/>
              <a:t> «</a:t>
            </a:r>
            <a:r>
              <a:rPr lang="ru-RU" sz="4000" b="1" dirty="0" err="1" smtClean="0"/>
              <a:t>Л.гу.ка-пут.шес.в</a:t>
            </a:r>
            <a:r>
              <a:rPr lang="ru-RU" sz="4000" b="1" dirty="0" smtClean="0"/>
              <a:t>.(</a:t>
            </a:r>
            <a:r>
              <a:rPr lang="ru-RU" sz="4000" b="1" dirty="0" err="1" smtClean="0"/>
              <a:t>н,нн</a:t>
            </a:r>
            <a:r>
              <a:rPr lang="ru-RU" sz="4000" b="1" dirty="0" smtClean="0"/>
              <a:t>)</a:t>
            </a:r>
            <a:r>
              <a:rPr lang="ru-RU" sz="4000" b="1" dirty="0" err="1" smtClean="0"/>
              <a:t>ица</a:t>
            </a:r>
            <a:r>
              <a:rPr lang="ru-RU" sz="4000" b="1" dirty="0" smtClean="0"/>
              <a:t>».</a:t>
            </a:r>
          </a:p>
          <a:p>
            <a:endParaRPr lang="ru-RU" sz="4000" b="1" dirty="0" smtClean="0"/>
          </a:p>
          <a:p>
            <a:r>
              <a:rPr lang="ru-RU" sz="4000" b="1" dirty="0" smtClean="0"/>
              <a:t>Рано утром </a:t>
            </a:r>
            <a:r>
              <a:rPr lang="ru-RU" sz="4000" b="1" dirty="0" err="1" smtClean="0"/>
              <a:t>пут.шес.в</a:t>
            </a:r>
            <a:r>
              <a:rPr lang="ru-RU" sz="4000" b="1" dirty="0" smtClean="0"/>
              <a:t>.(</a:t>
            </a:r>
            <a:r>
              <a:rPr lang="ru-RU" sz="4000" b="1" dirty="0" err="1" smtClean="0"/>
              <a:t>н,нн</a:t>
            </a:r>
            <a:r>
              <a:rPr lang="ru-RU" sz="4000" b="1" dirty="0" smtClean="0"/>
              <a:t>)</a:t>
            </a:r>
            <a:r>
              <a:rPr lang="ru-RU" sz="4000" b="1" dirty="0" err="1" smtClean="0"/>
              <a:t>ики</a:t>
            </a:r>
            <a:r>
              <a:rPr lang="ru-RU" sz="4000" b="1" dirty="0" smtClean="0"/>
              <a:t> .</a:t>
            </a:r>
            <a:r>
              <a:rPr lang="ru-RU" sz="4000" b="1" dirty="0" err="1" smtClean="0"/>
              <a:t>тправились</a:t>
            </a:r>
            <a:r>
              <a:rPr lang="ru-RU" sz="4000" b="1" dirty="0" smtClean="0"/>
              <a:t> в </a:t>
            </a:r>
            <a:r>
              <a:rPr lang="ru-RU" sz="4000" b="1" dirty="0" err="1" smtClean="0"/>
              <a:t>д.лёкий</a:t>
            </a:r>
            <a:r>
              <a:rPr lang="ru-RU" sz="4000" b="1" dirty="0" smtClean="0"/>
              <a:t> путь.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E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</TotalTime>
  <Words>168</Words>
  <Application>Microsoft Office PowerPoint</Application>
  <PresentationFormat>Экран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ПУТЕШЕСТВЕННИК</vt:lpstr>
      <vt:lpstr>ПУТЕШЕСТВЕННИК</vt:lpstr>
      <vt:lpstr>Загадка</vt:lpstr>
      <vt:lpstr>Толковый словарь</vt:lpstr>
      <vt:lpstr>Сочетаемость слов</vt:lpstr>
      <vt:lpstr>Предложения для чтения</vt:lpstr>
      <vt:lpstr>Орфографическая работа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ПУТЕШЕСТВЕННИК</dc:title>
  <dc:creator>User</dc:creator>
  <cp:lastModifiedBy>User</cp:lastModifiedBy>
  <cp:revision>6</cp:revision>
  <dcterms:created xsi:type="dcterms:W3CDTF">2016-08-10T10:59:14Z</dcterms:created>
  <dcterms:modified xsi:type="dcterms:W3CDTF">2016-08-10T15:24:43Z</dcterms:modified>
</cp:coreProperties>
</file>